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57" r:id="rId3"/>
    <p:sldId id="258" r:id="rId4"/>
    <p:sldId id="262" r:id="rId5"/>
    <p:sldId id="259" r:id="rId6"/>
    <p:sldId id="263" r:id="rId7"/>
    <p:sldId id="260" r:id="rId8"/>
    <p:sldId id="264" r:id="rId9"/>
    <p:sldId id="261" r:id="rId10"/>
    <p:sldId id="265" r:id="rId11"/>
  </p:sldIdLst>
  <p:sldSz cx="9144000" cy="6858000" type="screen4x3"/>
  <p:notesSz cx="6797675" cy="987425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B420A470-5847-453A-B6B6-A17CEC8EF892}" type="datetimeFigureOut">
              <a:rPr lang="sl-SI" smtClean="0"/>
              <a:t>26.4.2017</a:t>
            </a:fld>
            <a:endParaRPr lang="sl-SI"/>
          </a:p>
        </p:txBody>
      </p:sp>
      <p:sp>
        <p:nvSpPr>
          <p:cNvPr id="4" name="Ograda noge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8E440807-4B2D-4180-A615-61A55526E882}" type="slidenum">
              <a:rPr lang="sl-SI" smtClean="0"/>
              <a:t>‹#›</a:t>
            </a:fld>
            <a:endParaRPr lang="sl-SI"/>
          </a:p>
        </p:txBody>
      </p:sp>
    </p:spTree>
    <p:extLst>
      <p:ext uri="{BB962C8B-B14F-4D97-AF65-F5344CB8AC3E}">
        <p14:creationId xmlns:p14="http://schemas.microsoft.com/office/powerpoint/2010/main" val="3330345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C69A59C-9A0B-40BC-BEF3-75E63AAC039B}" type="datetimeFigureOut">
              <a:rPr lang="sl-SI" smtClean="0"/>
              <a:t>26.4.2017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l-SI" smtClean="0"/>
              <a:t>Uredite slog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C69A59C-9A0B-40BC-BEF3-75E63AAC039B}" type="datetimeFigureOut">
              <a:rPr lang="sl-SI" smtClean="0"/>
              <a:t>26.4.2017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EC69A59C-9A0B-40BC-BEF3-75E63AAC039B}" type="datetimeFigureOut">
              <a:rPr lang="sl-SI" smtClean="0"/>
              <a:t>26.4.2017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l-SI" smtClean="0"/>
              <a:t>Uredite slog naslova matrice</a:t>
            </a:r>
            <a:endParaRPr lang="en-US" dirty="0"/>
          </a:p>
        </p:txBody>
      </p:sp>
      <p:sp>
        <p:nvSpPr>
          <p:cNvPr id="4" name="Date Placeholder 3"/>
          <p:cNvSpPr>
            <a:spLocks noGrp="1"/>
          </p:cNvSpPr>
          <p:nvPr>
            <p:ph type="dt" sz="half" idx="10"/>
          </p:nvPr>
        </p:nvSpPr>
        <p:spPr/>
        <p:txBody>
          <a:bodyPr/>
          <a:lstStyle/>
          <a:p>
            <a:fld id="{EC69A59C-9A0B-40BC-BEF3-75E63AAC039B}" type="datetimeFigureOut">
              <a:rPr lang="sl-SI" smtClean="0"/>
              <a:t>26.4.2017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
        <p:nvSpPr>
          <p:cNvPr id="8" name="Content Placeholder 7"/>
          <p:cNvSpPr>
            <a:spLocks noGrp="1"/>
          </p:cNvSpPr>
          <p:nvPr>
            <p:ph sz="quarter" idx="13"/>
          </p:nvPr>
        </p:nvSpPr>
        <p:spPr>
          <a:xfrm>
            <a:off x="609600" y="1600200"/>
            <a:ext cx="79248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l-SI" smtClean="0"/>
              <a:t>Uredite slog naslova matrice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EC69A59C-9A0B-40BC-BEF3-75E63AAC039B}" type="datetimeFigureOut">
              <a:rPr lang="sl-SI" smtClean="0"/>
              <a:t>26.4.2017</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2" name="Title 1"/>
          <p:cNvSpPr>
            <a:spLocks noGrp="1"/>
          </p:cNvSpPr>
          <p:nvPr>
            <p:ph type="title"/>
          </p:nvPr>
        </p:nvSpPr>
        <p:spPr>
          <a:xfrm>
            <a:off x="609600" y="274638"/>
            <a:ext cx="7924800" cy="1143000"/>
          </a:xfrm>
        </p:spPr>
        <p:txBody>
          <a:bodyPr/>
          <a:lstStyle/>
          <a:p>
            <a:r>
              <a:rPr lang="sl-SI" smtClean="0"/>
              <a:t>Uredite slog naslova matrice</a:t>
            </a:r>
            <a:endParaRPr lang="en-US" dirty="0"/>
          </a:p>
        </p:txBody>
      </p:sp>
      <p:sp>
        <p:nvSpPr>
          <p:cNvPr id="5" name="Date Placeholder 4"/>
          <p:cNvSpPr>
            <a:spLocks noGrp="1"/>
          </p:cNvSpPr>
          <p:nvPr>
            <p:ph type="dt" sz="half" idx="10"/>
          </p:nvPr>
        </p:nvSpPr>
        <p:spPr/>
        <p:txBody>
          <a:bodyPr/>
          <a:lstStyle/>
          <a:p>
            <a:fld id="{EC69A59C-9A0B-40BC-BEF3-75E63AAC039B}" type="datetimeFigureOut">
              <a:rPr lang="sl-SI" smtClean="0"/>
              <a:t>26.4.2017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7" name="Date Placeholder 6"/>
          <p:cNvSpPr>
            <a:spLocks noGrp="1"/>
          </p:cNvSpPr>
          <p:nvPr>
            <p:ph type="dt" sz="half" idx="10"/>
          </p:nvPr>
        </p:nvSpPr>
        <p:spPr/>
        <p:txBody>
          <a:bodyPr/>
          <a:lstStyle/>
          <a:p>
            <a:fld id="{EC69A59C-9A0B-40BC-BEF3-75E63AAC039B}" type="datetimeFigureOut">
              <a:rPr lang="sl-SI" smtClean="0"/>
              <a:t>26.4.2017</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EC69A59C-9A0B-40BC-BEF3-75E63AAC039B}" type="datetimeFigureOut">
              <a:rPr lang="sl-SI" smtClean="0"/>
              <a:t>26.4.2017</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A59C-9A0B-40BC-BEF3-75E63AAC039B}" type="datetimeFigureOut">
              <a:rPr lang="sl-SI" smtClean="0"/>
              <a:t>26.4.2017</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sl-SI" smtClean="0"/>
              <a:t>Uredite slog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C69A59C-9A0B-40BC-BEF3-75E63AAC039B}" type="datetimeFigureOut">
              <a:rPr lang="sl-SI" smtClean="0"/>
              <a:t>26.4.2017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sl-SI" smtClean="0"/>
              <a:t>Uredite slog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EC69A59C-9A0B-40BC-BEF3-75E63AAC039B}" type="datetimeFigureOut">
              <a:rPr lang="sl-SI" smtClean="0"/>
              <a:t>26.4.2017</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sl-SI" smtClean="0"/>
              <a:t>Uredite slog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C69A59C-9A0B-40BC-BEF3-75E63AAC039B}" type="datetimeFigureOut">
              <a:rPr lang="sl-SI" smtClean="0"/>
              <a:t>26.4.2017</a:t>
            </a:fld>
            <a:endParaRPr lang="sl-SI"/>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sl-SI"/>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10E4FF0-FB62-447E-B38E-C828BC14EB03}"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normAutofit/>
          </a:bodyPr>
          <a:lstStyle/>
          <a:p>
            <a:r>
              <a:rPr lang="sl-SI" sz="2000" dirty="0" smtClean="0"/>
              <a:t>Jure Pahor</a:t>
            </a:r>
          </a:p>
          <a:p>
            <a:r>
              <a:rPr lang="sl-SI" sz="2000" dirty="0" smtClean="0"/>
              <a:t>9.a</a:t>
            </a:r>
            <a:endParaRPr lang="sl-SI" sz="2000" dirty="0"/>
          </a:p>
        </p:txBody>
      </p:sp>
      <p:sp>
        <p:nvSpPr>
          <p:cNvPr id="2" name="Naslov 1"/>
          <p:cNvSpPr>
            <a:spLocks noGrp="1"/>
          </p:cNvSpPr>
          <p:nvPr>
            <p:ph type="ctrTitle"/>
          </p:nvPr>
        </p:nvSpPr>
        <p:spPr/>
        <p:txBody>
          <a:bodyPr/>
          <a:lstStyle/>
          <a:p>
            <a:r>
              <a:rPr lang="sl-SI"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Električna energija</a:t>
            </a:r>
            <a:endParaRPr lang="sl-SI"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2841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porabnik\Desktop\20161012_134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38"/>
            <a:ext cx="8604448" cy="4718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0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C000"/>
                </a:solidFill>
              </a:rPr>
              <a:t/>
            </a:r>
            <a:br>
              <a:rPr lang="sl-SI" dirty="0" smtClean="0">
                <a:solidFill>
                  <a:srgbClr val="FFC000"/>
                </a:solidFill>
              </a:rPr>
            </a:br>
            <a:r>
              <a:rPr lang="sl-SI" dirty="0">
                <a:solidFill>
                  <a:srgbClr val="FFC000"/>
                </a:solidFill>
              </a:rPr>
              <a:t/>
            </a:r>
            <a:br>
              <a:rPr lang="sl-SI" dirty="0">
                <a:solidFill>
                  <a:srgbClr val="FFC000"/>
                </a:solidFill>
              </a:rPr>
            </a:br>
            <a:r>
              <a:rPr lang="sl-SI" dirty="0" smtClean="0">
                <a:solidFill>
                  <a:srgbClr val="FFC000"/>
                </a:solidFill>
              </a:rPr>
              <a:t/>
            </a:r>
            <a:br>
              <a:rPr lang="sl-SI" dirty="0" smtClean="0">
                <a:solidFill>
                  <a:srgbClr val="FFC000"/>
                </a:solidFill>
              </a:rPr>
            </a:br>
            <a:r>
              <a:rPr lang="sl-SI" dirty="0" smtClean="0">
                <a:solidFill>
                  <a:srgbClr val="FFC000"/>
                </a:solidFill>
              </a:rPr>
              <a:t>sprememba v ekologiji</a:t>
            </a:r>
            <a:br>
              <a:rPr lang="sl-SI" dirty="0" smtClean="0">
                <a:solidFill>
                  <a:srgbClr val="FFC000"/>
                </a:solidFill>
              </a:rPr>
            </a:br>
            <a:r>
              <a:rPr lang="sl-SI" sz="2000" dirty="0" smtClean="0">
                <a:solidFill>
                  <a:srgbClr val="FFC000"/>
                </a:solidFill>
              </a:rPr>
              <a:t>Pomen Električne energije za družbeni napredek</a:t>
            </a:r>
            <a:endParaRPr lang="sl-SI" sz="2000" dirty="0">
              <a:solidFill>
                <a:srgbClr val="FFC000"/>
              </a:solidFill>
            </a:endParaRPr>
          </a:p>
        </p:txBody>
      </p:sp>
      <p:sp>
        <p:nvSpPr>
          <p:cNvPr id="3" name="Ograda vsebine 2"/>
          <p:cNvSpPr>
            <a:spLocks noGrp="1"/>
          </p:cNvSpPr>
          <p:nvPr>
            <p:ph sz="quarter" idx="13"/>
          </p:nvPr>
        </p:nvSpPr>
        <p:spPr/>
        <p:txBody>
          <a:bodyPr>
            <a:noAutofit/>
          </a:bodyPr>
          <a:lstStyle/>
          <a:p>
            <a:r>
              <a:rPr lang="sl-SI" sz="2000" dirty="0" smtClean="0"/>
              <a:t>Življenje je postalo mnogo lažje s prihodom elektrike. Pred prihodom elektrike so bila svetila plinska, petrolejska in sveče. Ogrevanje pa je bilo večinoma na drva in olje. S tem se je povečala tudi varnost, saj je na primer plin lahko zelo hitro eksplodiral, razlitje petroleja pa je zlahka zanetilo požar.</a:t>
            </a:r>
          </a:p>
          <a:p>
            <a:r>
              <a:rPr lang="sl-SI" sz="2000" dirty="0" smtClean="0"/>
              <a:t> Elektrika je povzročila napredek tudi v industriji. Vsaka tovarna potrebuje vir energije. Včasih so tovarne uporabljale vire energije, ki so onesnaževali okolje</a:t>
            </a:r>
            <a:r>
              <a:rPr lang="sl-SI" sz="2000" dirty="0"/>
              <a:t> </a:t>
            </a:r>
            <a:r>
              <a:rPr lang="sl-SI" sz="2000" dirty="0" smtClean="0"/>
              <a:t>(npr. parni stroji) s prihodom elektrike pa se je onesnaževanje zmanjšalo, saj so tovarne dobivale energijo iz elektrarn, ki so tudi onesnaževale okolje vendar ne toliko, saj jih je bistveno manj kot tovarn, ki bi potrebovale svoje lastne vire energije.</a:t>
            </a:r>
            <a:endParaRPr lang="sl-SI" sz="2000" dirty="0"/>
          </a:p>
        </p:txBody>
      </p:sp>
    </p:spTree>
    <p:extLst>
      <p:ext uri="{BB962C8B-B14F-4D97-AF65-F5344CB8AC3E}">
        <p14:creationId xmlns:p14="http://schemas.microsoft.com/office/powerpoint/2010/main" val="30729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C000"/>
                </a:solidFill>
              </a:rPr>
              <a:t>Elektrika-temelj vsakodnevnih opravil </a:t>
            </a:r>
            <a:r>
              <a:rPr lang="sl-SI" sz="2000" dirty="0" smtClean="0">
                <a:solidFill>
                  <a:srgbClr val="FFC000"/>
                </a:solidFill>
              </a:rPr>
              <a:t>Pomen električne energije za tehnološki napredek</a:t>
            </a:r>
            <a:endParaRPr lang="sl-SI" sz="2000" dirty="0">
              <a:solidFill>
                <a:srgbClr val="FFC000"/>
              </a:solidFill>
            </a:endParaRPr>
          </a:p>
        </p:txBody>
      </p:sp>
      <p:sp>
        <p:nvSpPr>
          <p:cNvPr id="3" name="Ograda vsebine 2"/>
          <p:cNvSpPr>
            <a:spLocks noGrp="1"/>
          </p:cNvSpPr>
          <p:nvPr>
            <p:ph sz="quarter" idx="13"/>
          </p:nvPr>
        </p:nvSpPr>
        <p:spPr/>
        <p:txBody>
          <a:bodyPr>
            <a:normAutofit fontScale="92500" lnSpcReduction="20000"/>
          </a:bodyPr>
          <a:lstStyle/>
          <a:p>
            <a:r>
              <a:rPr lang="sl-SI" sz="2400" dirty="0" smtClean="0"/>
              <a:t>Elektrika je omogočila mnoga danes zelo pomembna odkritja npr. računalnik, telefon, žarnica…</a:t>
            </a:r>
          </a:p>
          <a:p>
            <a:r>
              <a:rPr lang="sl-SI" sz="2400" dirty="0" smtClean="0"/>
              <a:t>Baterije pa se odprle še cel kup novih možnosti za uporabo elektrike, kot  na primer prenosni računalnik, prenosni telefon… Tudi v avtomobilih imamo akumulatorje, s pomočjo katerih avto sploh lahko začne delovati.</a:t>
            </a:r>
          </a:p>
          <a:p>
            <a:r>
              <a:rPr lang="sl-SI" sz="2400" dirty="0" smtClean="0"/>
              <a:t>V večini ves tehnološki napredek tega sveta temelji na elektriki. Če bi nam kdo vzel elektriko, bi se družba sesula. Ne bi bilo interneta, razsvetljave ne bi bilo več saj je razsvetljava v vseh hišah, stavbah temelji na elektriki. Tudi ogrevanje ne bi delovalo saj vsak ogrevalni sistem ne glede na način ogrevanja uporablja elektronski krmilnik. Praktično vsi krmilni sistemi delujejo s pomočjo računalnikov, ki pa vsi potrebujejo elektriko.</a:t>
            </a:r>
            <a:endParaRPr lang="sl-SI" sz="2400" dirty="0"/>
          </a:p>
        </p:txBody>
      </p:sp>
    </p:spTree>
    <p:extLst>
      <p:ext uri="{BB962C8B-B14F-4D97-AF65-F5344CB8AC3E}">
        <p14:creationId xmlns:p14="http://schemas.microsoft.com/office/powerpoint/2010/main" val="40125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porabnik\Desktop\20161011_1317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4224468"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Uporabnik\Desktop\20161011_132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4180433" y="1573065"/>
            <a:ext cx="5149080" cy="289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Uporabnik\Desktop\20161012_145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812473"/>
            <a:ext cx="4731096" cy="2661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79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C000"/>
                </a:solidFill>
              </a:rPr>
              <a:t>Od elektrarne pa do računalnika</a:t>
            </a:r>
            <a:br>
              <a:rPr lang="sl-SI" dirty="0" smtClean="0">
                <a:solidFill>
                  <a:srgbClr val="FFC000"/>
                </a:solidFill>
              </a:rPr>
            </a:br>
            <a:r>
              <a:rPr lang="sl-SI" sz="2000" dirty="0" smtClean="0">
                <a:solidFill>
                  <a:srgbClr val="FFC000"/>
                </a:solidFill>
              </a:rPr>
              <a:t>Kako pride električna energija do vtičnice?</a:t>
            </a:r>
            <a:endParaRPr lang="sl-SI" sz="2000" dirty="0">
              <a:solidFill>
                <a:srgbClr val="FFC000"/>
              </a:solidFill>
            </a:endParaRPr>
          </a:p>
        </p:txBody>
      </p:sp>
      <p:sp>
        <p:nvSpPr>
          <p:cNvPr id="3" name="Ograda vsebine 2"/>
          <p:cNvSpPr>
            <a:spLocks noGrp="1"/>
          </p:cNvSpPr>
          <p:nvPr>
            <p:ph sz="quarter" idx="13"/>
          </p:nvPr>
        </p:nvSpPr>
        <p:spPr/>
        <p:txBody>
          <a:bodyPr>
            <a:normAutofit/>
          </a:bodyPr>
          <a:lstStyle/>
          <a:p>
            <a:r>
              <a:rPr lang="sl-SI" sz="2400" dirty="0" smtClean="0"/>
              <a:t>Vse se začne v elektrarni. Poznamo hidro , termo, jedrske, sončne in vetrne elektrarne. To pot pa je močno olajšalo odkritje izmeničnega toka </a:t>
            </a:r>
            <a:r>
              <a:rPr lang="sl-SI" sz="2400" i="1" dirty="0" smtClean="0"/>
              <a:t>(Nikola Tesla)</a:t>
            </a:r>
            <a:r>
              <a:rPr lang="sl-SI" sz="2400" dirty="0" smtClean="0"/>
              <a:t>, saj nam ta omogoča zmanjševanje in povečevanje električne napetosti. Če bi še vedno imeli enosmerni električni tok, ki ga je promoviral Edison bi zaradi nezmožnosti transformiranja (zniževanja) enosmerne napetosti skorajda vsaka vas potrebovala svojo elektrarno, kar bi zelo povečalo onesnaženost. Elektrika iz elektrarne preko daljnovodov pride do transformatorja, ki ji zmanjša napetost na 230V. Elektrika pa nadaljuje svojo pot po kablih v lokalni skupnosti od hiše do hiše.</a:t>
            </a:r>
            <a:endParaRPr lang="sl-SI" sz="2400" i="1" dirty="0"/>
          </a:p>
        </p:txBody>
      </p:sp>
    </p:spTree>
    <p:extLst>
      <p:ext uri="{BB962C8B-B14F-4D97-AF65-F5344CB8AC3E}">
        <p14:creationId xmlns:p14="http://schemas.microsoft.com/office/powerpoint/2010/main" val="399525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porabnik\Desktop\20161012_145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5"/>
            <a:ext cx="3712412"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Uporabnik\Desktop\20161012_150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397" y="373477"/>
            <a:ext cx="4303667" cy="24208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Uporabnik\Desktop\20161013_1527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343" y="2967394"/>
            <a:ext cx="4608107" cy="25920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36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C000"/>
                </a:solidFill>
              </a:rPr>
              <a:t>Ekološki pogled elektrarn</a:t>
            </a:r>
            <a:br>
              <a:rPr lang="sl-SI" dirty="0" smtClean="0">
                <a:solidFill>
                  <a:srgbClr val="FFC000"/>
                </a:solidFill>
              </a:rPr>
            </a:br>
            <a:r>
              <a:rPr lang="sl-SI" sz="2000" dirty="0" smtClean="0">
                <a:solidFill>
                  <a:srgbClr val="FFC000"/>
                </a:solidFill>
              </a:rPr>
              <a:t>Energetski objekti v naravi</a:t>
            </a:r>
            <a:endParaRPr lang="sl-SI" sz="2000" dirty="0">
              <a:solidFill>
                <a:srgbClr val="FFC000"/>
              </a:solidFill>
            </a:endParaRPr>
          </a:p>
        </p:txBody>
      </p:sp>
      <p:sp>
        <p:nvSpPr>
          <p:cNvPr id="3" name="Ograda vsebine 2"/>
          <p:cNvSpPr>
            <a:spLocks noGrp="1"/>
          </p:cNvSpPr>
          <p:nvPr>
            <p:ph sz="quarter" idx="13"/>
          </p:nvPr>
        </p:nvSpPr>
        <p:spPr/>
        <p:txBody>
          <a:bodyPr>
            <a:normAutofit/>
          </a:bodyPr>
          <a:lstStyle/>
          <a:p>
            <a:r>
              <a:rPr lang="sl-SI" sz="1800" dirty="0" smtClean="0"/>
              <a:t>Pomembno je da  na gradnjo elektrarn gledamo z ekološkega vidika, ne pa z ekonomskega, kot se to počne v </a:t>
            </a:r>
            <a:r>
              <a:rPr lang="sl-SI" sz="1800" dirty="0"/>
              <a:t>S</a:t>
            </a:r>
            <a:r>
              <a:rPr lang="sl-SI" sz="1800" dirty="0" smtClean="0"/>
              <a:t>loveniji.</a:t>
            </a:r>
          </a:p>
          <a:p>
            <a:r>
              <a:rPr lang="sl-SI" sz="1800" b="1" dirty="0" smtClean="0">
                <a:solidFill>
                  <a:srgbClr val="FF0000"/>
                </a:solidFill>
              </a:rPr>
              <a:t>Termo elektrarne </a:t>
            </a:r>
            <a:r>
              <a:rPr lang="sl-SI" sz="1800" dirty="0" smtClean="0"/>
              <a:t>zelo onesnažijo  zrak.</a:t>
            </a:r>
          </a:p>
          <a:p>
            <a:r>
              <a:rPr lang="sl-SI" sz="1800" b="1" dirty="0" smtClean="0">
                <a:solidFill>
                  <a:srgbClr val="FFC000"/>
                </a:solidFill>
              </a:rPr>
              <a:t>Jedrske elektrarne </a:t>
            </a:r>
            <a:r>
              <a:rPr lang="sl-SI" sz="1800" dirty="0" smtClean="0"/>
              <a:t>so kar ekološke razen če gre kaj narobe, kot npr. v Černobilu. Sprememba v naravi, ki jo naredijo je ta, da ko reka, ki hladi elektrarno vstopi z npr. 10</a:t>
            </a:r>
            <a:r>
              <a:rPr lang="sl-SI" sz="1800" dirty="0"/>
              <a:t> °C</a:t>
            </a:r>
            <a:r>
              <a:rPr lang="sl-SI" sz="1800" dirty="0" smtClean="0"/>
              <a:t>, izstopi pa z  npr. 15</a:t>
            </a:r>
            <a:r>
              <a:rPr lang="sl-SI" sz="1800" dirty="0"/>
              <a:t> °C</a:t>
            </a:r>
            <a:r>
              <a:rPr lang="sl-SI" sz="1800" dirty="0" smtClean="0"/>
              <a:t>, kar lahko povzroči uničenje nekaterih alg ali živali na tem območju.</a:t>
            </a:r>
          </a:p>
          <a:p>
            <a:r>
              <a:rPr lang="sl-SI" sz="1800" b="1" dirty="0" smtClean="0">
                <a:solidFill>
                  <a:srgbClr val="92D050"/>
                </a:solidFill>
              </a:rPr>
              <a:t>Hidro elektrarne </a:t>
            </a:r>
            <a:r>
              <a:rPr lang="sl-SI" sz="1800" dirty="0" smtClean="0"/>
              <a:t>pa zajezijo reke, kar lahko povzroči poplave ter uničenje populacije npr. lososov v Ameriki, saj ti živijo </a:t>
            </a:r>
            <a:r>
              <a:rPr lang="sl-SI" sz="1800" smtClean="0"/>
              <a:t>v morju, </a:t>
            </a:r>
            <a:r>
              <a:rPr lang="sl-SI" sz="1800" dirty="0" smtClean="0"/>
              <a:t>parit pa se hodijo v reke.</a:t>
            </a:r>
          </a:p>
          <a:p>
            <a:r>
              <a:rPr lang="sl-SI" sz="1800" dirty="0" smtClean="0"/>
              <a:t>Najbolj ekološke pa so </a:t>
            </a:r>
            <a:r>
              <a:rPr lang="sl-SI" sz="1800" b="1" dirty="0" smtClean="0">
                <a:solidFill>
                  <a:srgbClr val="00B050"/>
                </a:solidFill>
              </a:rPr>
              <a:t>sončne</a:t>
            </a:r>
            <a:r>
              <a:rPr lang="sl-SI" sz="1800" dirty="0" smtClean="0">
                <a:solidFill>
                  <a:srgbClr val="00B050"/>
                </a:solidFill>
              </a:rPr>
              <a:t> </a:t>
            </a:r>
            <a:r>
              <a:rPr lang="sl-SI" sz="1800" dirty="0" smtClean="0"/>
              <a:t>in </a:t>
            </a:r>
            <a:r>
              <a:rPr lang="sl-SI" sz="1800" b="1" dirty="0" smtClean="0">
                <a:solidFill>
                  <a:srgbClr val="00B050"/>
                </a:solidFill>
              </a:rPr>
              <a:t>vetrne elektrarne</a:t>
            </a:r>
            <a:r>
              <a:rPr lang="sl-SI" sz="1800" dirty="0" smtClean="0"/>
              <a:t>.</a:t>
            </a:r>
            <a:endParaRPr lang="sl-SI" sz="1800" dirty="0"/>
          </a:p>
        </p:txBody>
      </p:sp>
    </p:spTree>
    <p:extLst>
      <p:ext uri="{BB962C8B-B14F-4D97-AF65-F5344CB8AC3E}">
        <p14:creationId xmlns:p14="http://schemas.microsoft.com/office/powerpoint/2010/main" val="3579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porabnik\Desktop\elek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61" y="407733"/>
            <a:ext cx="3492848" cy="23285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Uporabnik\Desktop\elek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24944"/>
            <a:ext cx="2608934" cy="2671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Uporabnik\Desktop\elekt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19490"/>
            <a:ext cx="3520830" cy="2328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C:\Users\Uporabnik\Desktop\elek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114" y="2932816"/>
            <a:ext cx="3066595" cy="2306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C:\Users\Uporabnik\Desktop\elekt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2399" y="2980955"/>
            <a:ext cx="295275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3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C000"/>
                </a:solidFill>
              </a:rPr>
              <a:t>Kaj pa naši zanamci?</a:t>
            </a:r>
            <a:br>
              <a:rPr lang="sl-SI" dirty="0" smtClean="0">
                <a:solidFill>
                  <a:srgbClr val="FFC000"/>
                </a:solidFill>
              </a:rPr>
            </a:br>
            <a:r>
              <a:rPr lang="sl-SI" sz="2000" dirty="0" smtClean="0">
                <a:solidFill>
                  <a:srgbClr val="FFC000"/>
                </a:solidFill>
              </a:rPr>
              <a:t>Kakšna je trajnostna energija?</a:t>
            </a:r>
            <a:endParaRPr lang="sl-SI" sz="2000" dirty="0">
              <a:solidFill>
                <a:srgbClr val="FFC000"/>
              </a:solidFill>
            </a:endParaRPr>
          </a:p>
        </p:txBody>
      </p:sp>
      <p:sp>
        <p:nvSpPr>
          <p:cNvPr id="3" name="Ograda vsebine 2"/>
          <p:cNvSpPr>
            <a:spLocks noGrp="1"/>
          </p:cNvSpPr>
          <p:nvPr>
            <p:ph sz="quarter" idx="13"/>
          </p:nvPr>
        </p:nvSpPr>
        <p:spPr/>
        <p:txBody>
          <a:bodyPr/>
          <a:lstStyle/>
          <a:p>
            <a:r>
              <a:rPr lang="sl-SI" sz="2400" b="1" dirty="0"/>
              <a:t>Trajnostna </a:t>
            </a:r>
            <a:r>
              <a:rPr lang="sl-SI" sz="2400" b="1" dirty="0" smtClean="0"/>
              <a:t>energija</a:t>
            </a:r>
            <a:r>
              <a:rPr lang="sl-SI" sz="2400" dirty="0" smtClean="0"/>
              <a:t> </a:t>
            </a:r>
            <a:r>
              <a:rPr lang="sl-SI" sz="2400" dirty="0"/>
              <a:t>je določena </a:t>
            </a:r>
            <a:r>
              <a:rPr lang="sl-SI" sz="2400" dirty="0" smtClean="0"/>
              <a:t>energija, </a:t>
            </a:r>
            <a:r>
              <a:rPr lang="sl-SI" sz="2400" dirty="0"/>
              <a:t>namenjena zadovoljitvi sedanjih potreb, ne da bi s tem vplivala na potrebe naših zanamcev. Viri trajnostne energije najpogosteje vključujejo vse vrste obnovljivih virov, kot so </a:t>
            </a:r>
            <a:r>
              <a:rPr lang="sl-SI" sz="2400" dirty="0" smtClean="0"/>
              <a:t>sončna energija,</a:t>
            </a:r>
            <a:r>
              <a:rPr lang="sl-SI" sz="2400" dirty="0"/>
              <a:t> </a:t>
            </a:r>
            <a:r>
              <a:rPr lang="sl-SI" sz="2400" dirty="0" smtClean="0"/>
              <a:t>vetrna, energija </a:t>
            </a:r>
            <a:r>
              <a:rPr lang="sl-SI" sz="2400" dirty="0"/>
              <a:t>valovanja, </a:t>
            </a:r>
            <a:r>
              <a:rPr lang="sl-SI" sz="2400" dirty="0" smtClean="0"/>
              <a:t>geotermalna energija,</a:t>
            </a:r>
            <a:r>
              <a:rPr lang="sl-SI" sz="2400" dirty="0"/>
              <a:t> </a:t>
            </a:r>
            <a:r>
              <a:rPr lang="sl-SI" sz="2400" dirty="0" smtClean="0"/>
              <a:t>energija biomase. </a:t>
            </a:r>
            <a:r>
              <a:rPr lang="sl-SI" sz="2400" dirty="0"/>
              <a:t>Navadno vključuje tehnologijo izboljšane energetske učinkovitosti. </a:t>
            </a:r>
            <a:r>
              <a:rPr lang="sl-SI" sz="2400" dirty="0" smtClean="0"/>
              <a:t>Jedrska energija se </a:t>
            </a:r>
            <a:r>
              <a:rPr lang="sl-SI" sz="2400" dirty="0"/>
              <a:t>včasih označuje za trajnostno, vendar je to politično sporna zaradi dosežene stopnje največje znosne proizvodnje </a:t>
            </a:r>
            <a:r>
              <a:rPr lang="sl-SI" sz="2400" dirty="0" smtClean="0"/>
              <a:t>urana, sevajočih odpadkov</a:t>
            </a:r>
            <a:r>
              <a:rPr lang="sl-SI" sz="2400" dirty="0"/>
              <a:t> in tveganja povzročitve nesreč </a:t>
            </a:r>
            <a:r>
              <a:rPr lang="sl-SI" sz="2400" dirty="0" smtClean="0"/>
              <a:t>in </a:t>
            </a:r>
            <a:r>
              <a:rPr lang="sl-SI" sz="2400" dirty="0"/>
              <a:t>napadov terorističnih skrajnežev</a:t>
            </a:r>
            <a:r>
              <a:rPr lang="sl-SI" dirty="0"/>
              <a:t>.</a:t>
            </a:r>
          </a:p>
        </p:txBody>
      </p:sp>
    </p:spTree>
    <p:extLst>
      <p:ext uri="{BB962C8B-B14F-4D97-AF65-F5344CB8AC3E}">
        <p14:creationId xmlns:p14="http://schemas.microsoft.com/office/powerpoint/2010/main" val="39466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228</TotalTime>
  <Words>469</Words>
  <Application>Microsoft Office PowerPoint</Application>
  <PresentationFormat>On-screen Show (4:3)</PresentationFormat>
  <Paragraphs>20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Horizont</vt:lpstr>
      <vt:lpstr>Električna energija</vt:lpstr>
      <vt:lpstr>   sprememba v ekologiji Pomen Električne energije za družbeni napredek</vt:lpstr>
      <vt:lpstr>Elektrika-temelj vsakodnevnih opravil Pomen električne energije za tehnološki napredek</vt:lpstr>
      <vt:lpstr>PowerPoint Presentation</vt:lpstr>
      <vt:lpstr>Od elektrarne pa do računalnika Kako pride električna energija do vtičnice?</vt:lpstr>
      <vt:lpstr>PowerPoint Presentation</vt:lpstr>
      <vt:lpstr>Ekološki pogled elektrarn Energetski objekti v naravi</vt:lpstr>
      <vt:lpstr>PowerPoint Presentation</vt:lpstr>
      <vt:lpstr>Kaj pa naši zanamci? Kakšna je trajnostna energija?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Električna energija</dc:title>
  <dc:creator>Uporabnik</dc:creator>
  <cp:lastModifiedBy>Petja Pompe Kreže</cp:lastModifiedBy>
  <cp:revision>18</cp:revision>
  <cp:lastPrinted>2016-10-13T19:52:08Z</cp:lastPrinted>
  <dcterms:created xsi:type="dcterms:W3CDTF">2016-10-09T08:58:45Z</dcterms:created>
  <dcterms:modified xsi:type="dcterms:W3CDTF">2017-04-26T12:50:26Z</dcterms:modified>
</cp:coreProperties>
</file>